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0" r:id="rId3"/>
    <p:sldId id="261" r:id="rId4"/>
    <p:sldId id="264" r:id="rId5"/>
    <p:sldId id="265" r:id="rId6"/>
    <p:sldId id="267" r:id="rId7"/>
    <p:sldId id="266" r:id="rId8"/>
    <p:sldId id="263" r:id="rId9"/>
    <p:sldId id="262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2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5"/>
    <p:restoredTop sz="96231"/>
  </p:normalViewPr>
  <p:slideViewPr>
    <p:cSldViewPr snapToGrid="0" snapToObjects="1">
      <p:cViewPr>
        <p:scale>
          <a:sx n="140" d="100"/>
          <a:sy n="140" d="100"/>
        </p:scale>
        <p:origin x="184" y="-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BBDFD-C806-6549-891A-BAF153387738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8C78F-C289-B346-A62C-BF66654E9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7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46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59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0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60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44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42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2/1/17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0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30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2/1/17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2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47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3041D-74BB-AB46-BF85-33F977A62F52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87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9" Type="http://schemas.openxmlformats.org/officeDocument/2006/relationships/image" Target="../media/image9.tiff"/><Relationship Id="rId10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tiff"/><Relationship Id="rId5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10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8.tiff"/><Relationship Id="rId7" Type="http://schemas.openxmlformats.org/officeDocument/2006/relationships/image" Target="../media/image2.tiff"/><Relationship Id="rId8" Type="http://schemas.openxmlformats.org/officeDocument/2006/relationships/image" Target="../media/image3.tiff"/><Relationship Id="rId9" Type="http://schemas.openxmlformats.org/officeDocument/2006/relationships/image" Target="../media/image7.tiff"/><Relationship Id="rId10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8.tiff"/><Relationship Id="rId5" Type="http://schemas.openxmlformats.org/officeDocument/2006/relationships/image" Target="../media/image2.tiff"/><Relationship Id="rId6" Type="http://schemas.openxmlformats.org/officeDocument/2006/relationships/image" Target="../media/image3.tiff"/><Relationship Id="rId7" Type="http://schemas.openxmlformats.org/officeDocument/2006/relationships/image" Target="../media/image7.tiff"/><Relationship Id="rId8" Type="http://schemas.openxmlformats.org/officeDocument/2006/relationships/image" Target="../media/image4.tiff"/><Relationship Id="rId9" Type="http://schemas.openxmlformats.org/officeDocument/2006/relationships/image" Target="../media/image9.tiff"/><Relationship Id="rId10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14.tiff"/><Relationship Id="rId7" Type="http://schemas.openxmlformats.org/officeDocument/2006/relationships/image" Target="../media/image4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0030" y="71252"/>
            <a:ext cx="5925787" cy="42038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68" y="585684"/>
            <a:ext cx="4600510" cy="317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97035" y="71251"/>
            <a:ext cx="1068781" cy="19119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OAUTH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517477" y="2434443"/>
            <a:ext cx="1056906" cy="13695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JWT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9" idx="1"/>
            <a:endCxn id="21" idx="3"/>
          </p:cNvCxnSpPr>
          <p:nvPr/>
        </p:nvCxnSpPr>
        <p:spPr>
          <a:xfrm flipH="1">
            <a:off x="7065815" y="3119235"/>
            <a:ext cx="451662" cy="7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991098" y="1983180"/>
            <a:ext cx="1074717" cy="22878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643559" y="291193"/>
            <a:ext cx="953986" cy="7360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</a:t>
            </a:r>
          </a:p>
          <a:p>
            <a:pPr algn="ctr"/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574383" y="2442398"/>
            <a:ext cx="1056906" cy="13695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/login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517475" y="3811921"/>
            <a:ext cx="1056906" cy="188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8574381" y="3819876"/>
            <a:ext cx="1056906" cy="188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/files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223" y="4271076"/>
            <a:ext cx="1316430" cy="131643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6213426" y="4789549"/>
            <a:ext cx="1304047" cy="13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/>
          <a:srcRect r="64793"/>
          <a:stretch/>
        </p:blipFill>
        <p:spPr>
          <a:xfrm>
            <a:off x="4224045" y="4263356"/>
            <a:ext cx="887801" cy="13241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846" y="5835766"/>
            <a:ext cx="731688" cy="72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21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EULER ~ DMS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Leonhard Euler was a Swiss mathematician, physicist, astronomer, logician and engineer</a:t>
            </a:r>
          </a:p>
          <a:p>
            <a:endParaRPr lang="en-US" dirty="0" smtClean="0"/>
          </a:p>
          <a:p>
            <a:r>
              <a:rPr lang="en-US" dirty="0" smtClean="0"/>
              <a:t>We’ve used ‘</a:t>
            </a:r>
            <a:r>
              <a:rPr lang="en-US" dirty="0" err="1" smtClean="0"/>
              <a:t>euler</a:t>
            </a:r>
            <a:r>
              <a:rPr lang="en-US" dirty="0" smtClean="0"/>
              <a:t>’ as the project name to encompass:</a:t>
            </a:r>
          </a:p>
          <a:p>
            <a:pPr lvl="1"/>
            <a:r>
              <a:rPr lang="en-US" dirty="0" smtClean="0"/>
              <a:t>dcc-portal &amp; server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uthentication and authorization</a:t>
            </a:r>
          </a:p>
          <a:p>
            <a:pPr lvl="1"/>
            <a:r>
              <a:rPr lang="en-US" dirty="0" smtClean="0"/>
              <a:t>open stack integration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669" y="4356100"/>
            <a:ext cx="27940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32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need your help to test a story (EUL-7)</a:t>
            </a:r>
          </a:p>
          <a:p>
            <a:pPr lvl="1"/>
            <a:r>
              <a:rPr lang="en-US" sz="2000" dirty="0" smtClean="0"/>
              <a:t>"Bob ( an unauthorized user ) cannot search, upload, download"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3597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11" y="225316"/>
            <a:ext cx="7518400" cy="6134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23697" y="1376856"/>
            <a:ext cx="1396021" cy="1500816"/>
          </a:xfrm>
          <a:prstGeom prst="rect">
            <a:avLst/>
          </a:prstGeom>
          <a:solidFill>
            <a:schemeClr val="lt1">
              <a:alpha val="9000"/>
            </a:schemeClr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93756" y="2726045"/>
            <a:ext cx="2924503" cy="2088002"/>
          </a:xfrm>
          <a:prstGeom prst="rect">
            <a:avLst/>
          </a:prstGeom>
          <a:solidFill>
            <a:schemeClr val="lt1">
              <a:alpha val="9000"/>
            </a:schemeClr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OHSU authentication</a:t>
            </a:r>
          </a:p>
          <a:p>
            <a:pPr algn="ctr"/>
            <a:r>
              <a:rPr lang="en-US" dirty="0" smtClean="0"/>
              <a:t>“password”</a:t>
            </a:r>
            <a:endParaRPr lang="en-US" dirty="0"/>
          </a:p>
        </p:txBody>
      </p:sp>
      <p:cxnSp>
        <p:nvCxnSpPr>
          <p:cNvPr id="8" name="Straight Arrow Connector 7"/>
          <p:cNvCxnSpPr>
            <a:endCxn id="5" idx="3"/>
          </p:cNvCxnSpPr>
          <p:nvPr/>
        </p:nvCxnSpPr>
        <p:spPr>
          <a:xfrm flipH="1" flipV="1">
            <a:off x="3119718" y="2127264"/>
            <a:ext cx="5499847" cy="1664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486400" y="3792071"/>
            <a:ext cx="3207356" cy="153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6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79476"/>
            <a:ext cx="7543800" cy="6172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23697" y="1376856"/>
            <a:ext cx="1396021" cy="1500816"/>
          </a:xfrm>
          <a:prstGeom prst="rect">
            <a:avLst/>
          </a:prstGeom>
          <a:solidFill>
            <a:schemeClr val="lt1">
              <a:alpha val="9000"/>
            </a:schemeClr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93756" y="2726045"/>
            <a:ext cx="2924503" cy="2088002"/>
          </a:xfrm>
          <a:prstGeom prst="rect">
            <a:avLst/>
          </a:prstGeom>
          <a:solidFill>
            <a:schemeClr val="lt1">
              <a:alpha val="9000"/>
            </a:schemeClr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OHSU authentication</a:t>
            </a:r>
          </a:p>
          <a:p>
            <a:pPr algn="ctr"/>
            <a:r>
              <a:rPr lang="en-US" dirty="0" smtClean="0"/>
              <a:t>Use your standard </a:t>
            </a:r>
            <a:r>
              <a:rPr lang="en-US" dirty="0" err="1" smtClean="0"/>
              <a:t>ohsu</a:t>
            </a:r>
            <a:r>
              <a:rPr lang="en-US" dirty="0" smtClean="0"/>
              <a:t> credentials</a:t>
            </a:r>
            <a:endParaRPr lang="en-US" dirty="0"/>
          </a:p>
        </p:txBody>
      </p:sp>
      <p:cxnSp>
        <p:nvCxnSpPr>
          <p:cNvPr id="8" name="Straight Arrow Connector 7"/>
          <p:cNvCxnSpPr>
            <a:endCxn id="5" idx="3"/>
          </p:cNvCxnSpPr>
          <p:nvPr/>
        </p:nvCxnSpPr>
        <p:spPr>
          <a:xfrm flipH="1" flipV="1">
            <a:off x="3119718" y="2127264"/>
            <a:ext cx="5499847" cy="1664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486400" y="3792071"/>
            <a:ext cx="3207356" cy="153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824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0575"/>
          <a:stretch/>
        </p:blipFill>
        <p:spPr>
          <a:xfrm>
            <a:off x="2317750" y="444500"/>
            <a:ext cx="7556500" cy="533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21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931" y="309283"/>
            <a:ext cx="10170034" cy="5035196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7866530" y="-295835"/>
            <a:ext cx="2164976" cy="793376"/>
          </a:xfrm>
          <a:prstGeom prst="wedgeRoundRectCallout">
            <a:avLst>
              <a:gd name="adj1" fmla="val 48732"/>
              <a:gd name="adj2" fmla="val 8283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Bring up developer tools::network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450543" y="1510553"/>
            <a:ext cx="2164976" cy="793376"/>
          </a:xfrm>
          <a:prstGeom prst="wedgeRoundRectCallout">
            <a:avLst>
              <a:gd name="adj1" fmla="val -84809"/>
              <a:gd name="adj2" fmla="val -10360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Error or UI SNAFU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353948" y="5450541"/>
            <a:ext cx="2164976" cy="793376"/>
          </a:xfrm>
          <a:prstGeom prst="wedgeRoundRectCallout">
            <a:avLst>
              <a:gd name="adj1" fmla="val 85999"/>
              <a:gd name="adj2" fmla="val -2290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Bad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13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709"/>
            <a:ext cx="12192000" cy="6040582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027607" y="3032312"/>
            <a:ext cx="2164976" cy="793376"/>
          </a:xfrm>
          <a:prstGeom prst="wedgeRoundRectCallout">
            <a:avLst>
              <a:gd name="adj1" fmla="val 106496"/>
              <a:gd name="adj2" fmla="val -16292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Capture exact 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656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873"/>
            <a:ext cx="12192000" cy="570825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3113207" y="5020235"/>
            <a:ext cx="2164976" cy="793376"/>
          </a:xfrm>
          <a:prstGeom prst="wedgeRoundRectCallout">
            <a:avLst>
              <a:gd name="adj1" fmla="val 118297"/>
              <a:gd name="adj2" fmla="val -8326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Capture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675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8578"/>
            <a:ext cx="12192000" cy="3800844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230619" y="4226859"/>
            <a:ext cx="2164976" cy="793376"/>
          </a:xfrm>
          <a:prstGeom prst="wedgeRoundRectCallout">
            <a:avLst>
              <a:gd name="adj1" fmla="val 85999"/>
              <a:gd name="adj2" fmla="val -2290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Decode the URL for readability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54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58" y="1660003"/>
            <a:ext cx="10632141" cy="348442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6058113" y="5020235"/>
            <a:ext cx="2164976" cy="793376"/>
          </a:xfrm>
          <a:prstGeom prst="wedgeRoundRectCallout">
            <a:avLst>
              <a:gd name="adj1" fmla="val -76113"/>
              <a:gd name="adj2" fmla="val -7648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test to ensure </a:t>
            </a:r>
            <a:r>
              <a:rPr lang="en-US" smtClean="0"/>
              <a:t>same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17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70196" y="858153"/>
            <a:ext cx="1056906" cy="21787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JWT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870358" y="1550235"/>
            <a:ext cx="1074392" cy="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027102" y="866107"/>
            <a:ext cx="1056906" cy="13695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/login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86825" y="4092458"/>
            <a:ext cx="2097183" cy="188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/files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52" y="2568805"/>
            <a:ext cx="744618" cy="744618"/>
          </a:xfrm>
          <a:prstGeom prst="rect">
            <a:avLst/>
          </a:prstGeom>
        </p:spPr>
      </p:pic>
      <p:cxnSp>
        <p:nvCxnSpPr>
          <p:cNvPr id="33" name="Straight Arrow Connector 32"/>
          <p:cNvCxnSpPr>
            <a:stCxn id="31" idx="1"/>
            <a:endCxn id="35" idx="3"/>
          </p:cNvCxnSpPr>
          <p:nvPr/>
        </p:nvCxnSpPr>
        <p:spPr>
          <a:xfrm flipH="1" flipV="1">
            <a:off x="2359145" y="5028801"/>
            <a:ext cx="627680" cy="3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rcRect r="64793"/>
          <a:stretch/>
        </p:blipFill>
        <p:spPr>
          <a:xfrm>
            <a:off x="1471344" y="4366726"/>
            <a:ext cx="887801" cy="13241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484" y="2870787"/>
            <a:ext cx="731688" cy="72527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043733" y="2219895"/>
            <a:ext cx="1056906" cy="188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/*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2130582" y="3221548"/>
            <a:ext cx="1513684" cy="11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500539" y="866107"/>
            <a:ext cx="583469" cy="3575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UI</a:t>
            </a: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24311" r="23657" b="81451"/>
          <a:stretch/>
        </p:blipFill>
        <p:spPr>
          <a:xfrm>
            <a:off x="7816140" y="1315573"/>
            <a:ext cx="4096987" cy="84570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25" idx="3"/>
            <a:endCxn id="11" idx="1"/>
          </p:cNvCxnSpPr>
          <p:nvPr/>
        </p:nvCxnSpPr>
        <p:spPr>
          <a:xfrm>
            <a:off x="5084008" y="1044903"/>
            <a:ext cx="2732132" cy="693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4587" y="4587850"/>
            <a:ext cx="666309" cy="869099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19" idx="3"/>
          </p:cNvCxnSpPr>
          <p:nvPr/>
        </p:nvCxnSpPr>
        <p:spPr>
          <a:xfrm flipH="1">
            <a:off x="5100639" y="1738426"/>
            <a:ext cx="2715501" cy="142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1"/>
            <a:endCxn id="69" idx="3"/>
          </p:cNvCxnSpPr>
          <p:nvPr/>
        </p:nvCxnSpPr>
        <p:spPr>
          <a:xfrm flipH="1" flipV="1">
            <a:off x="7945503" y="5018846"/>
            <a:ext cx="1609084" cy="3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0" idx="0"/>
            <a:endCxn id="11" idx="2"/>
          </p:cNvCxnSpPr>
          <p:nvPr/>
        </p:nvCxnSpPr>
        <p:spPr>
          <a:xfrm flipH="1" flipV="1">
            <a:off x="9864634" y="2161278"/>
            <a:ext cx="23108" cy="2426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240354" y="4663266"/>
            <a:ext cx="1149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workflow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9864633" y="3128757"/>
            <a:ext cx="79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007" y="3304869"/>
            <a:ext cx="511646" cy="511646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8512" y="3036882"/>
            <a:ext cx="1056906" cy="10476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Proxy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3503858" y="2720045"/>
            <a:ext cx="5021" cy="582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3818926" y="2755297"/>
            <a:ext cx="15462" cy="1780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3506368" y="1540409"/>
            <a:ext cx="679312" cy="9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 rot="19851604">
            <a:off x="5833933" y="2340341"/>
            <a:ext cx="1606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&lt;- any </a:t>
            </a:r>
            <a:r>
              <a:rPr lang="en-US" sz="1400" i="1" dirty="0" err="1" smtClean="0"/>
              <a:t>url</a:t>
            </a:r>
            <a:r>
              <a:rPr lang="en-US" sz="1400" i="1" dirty="0" smtClean="0"/>
              <a:t> + token</a:t>
            </a:r>
          </a:p>
          <a:p>
            <a:r>
              <a:rPr lang="en-US" sz="1400" i="1" dirty="0" smtClean="0"/>
              <a:t>Filtered response -&gt;</a:t>
            </a:r>
            <a:endParaRPr lang="en-US" sz="1400" i="1" dirty="0"/>
          </a:p>
        </p:txBody>
      </p:sp>
      <p:sp>
        <p:nvSpPr>
          <p:cNvPr id="62" name="Rectangle 61"/>
          <p:cNvSpPr/>
          <p:nvPr/>
        </p:nvSpPr>
        <p:spPr>
          <a:xfrm>
            <a:off x="8580361" y="5120021"/>
            <a:ext cx="407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file</a:t>
            </a:r>
            <a:endParaRPr lang="en-US" sz="1400" i="1" dirty="0"/>
          </a:p>
        </p:txBody>
      </p:sp>
      <p:sp>
        <p:nvSpPr>
          <p:cNvPr id="69" name="Rectangle 68"/>
          <p:cNvSpPr/>
          <p:nvPr/>
        </p:nvSpPr>
        <p:spPr>
          <a:xfrm>
            <a:off x="5733422" y="4063012"/>
            <a:ext cx="2212081" cy="191166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swift</a:t>
            </a:r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9770" y="5170062"/>
            <a:ext cx="590889" cy="636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1" name="Rectangle 70"/>
          <p:cNvSpPr/>
          <p:nvPr/>
        </p:nvSpPr>
        <p:spPr>
          <a:xfrm>
            <a:off x="5733422" y="4067561"/>
            <a:ext cx="2207913" cy="48520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plugin</a:t>
            </a:r>
          </a:p>
        </p:txBody>
      </p:sp>
      <p:cxnSp>
        <p:nvCxnSpPr>
          <p:cNvPr id="79" name="Straight Arrow Connector 78"/>
          <p:cNvCxnSpPr>
            <a:stCxn id="69" idx="1"/>
            <a:endCxn id="31" idx="3"/>
          </p:cNvCxnSpPr>
          <p:nvPr/>
        </p:nvCxnSpPr>
        <p:spPr>
          <a:xfrm flipH="1">
            <a:off x="5084008" y="5018846"/>
            <a:ext cx="649414" cy="1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 rot="982200">
            <a:off x="5808662" y="1007929"/>
            <a:ext cx="787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token -&gt;</a:t>
            </a:r>
            <a:endParaRPr lang="en-US" sz="1400" i="1" dirty="0"/>
          </a:p>
        </p:txBody>
      </p:sp>
      <p:cxnSp>
        <p:nvCxnSpPr>
          <p:cNvPr id="88" name="Straight Arrow Connector 87"/>
          <p:cNvCxnSpPr>
            <a:stCxn id="35" idx="0"/>
            <a:endCxn id="36" idx="2"/>
          </p:cNvCxnSpPr>
          <p:nvPr/>
        </p:nvCxnSpPr>
        <p:spPr>
          <a:xfrm flipH="1" flipV="1">
            <a:off x="1692328" y="3596057"/>
            <a:ext cx="222917" cy="770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35" idx="0"/>
            <a:endCxn id="48" idx="2"/>
          </p:cNvCxnSpPr>
          <p:nvPr/>
        </p:nvCxnSpPr>
        <p:spPr>
          <a:xfrm flipH="1" flipV="1">
            <a:off x="803830" y="3816515"/>
            <a:ext cx="1111415" cy="5502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2257750" y="2757880"/>
            <a:ext cx="705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f</a:t>
            </a:r>
            <a:r>
              <a:rPr lang="en-US" sz="1400" i="1" dirty="0" smtClean="0"/>
              <a:t>iltered</a:t>
            </a:r>
          </a:p>
          <a:p>
            <a:r>
              <a:rPr lang="en-US" sz="1400" i="1" dirty="0" err="1" smtClean="0"/>
              <a:t>url</a:t>
            </a:r>
            <a:endParaRPr lang="en-US" sz="1400" i="1" dirty="0"/>
          </a:p>
        </p:txBody>
      </p:sp>
      <p:sp>
        <p:nvSpPr>
          <p:cNvPr id="97" name="Rectangle 96"/>
          <p:cNvSpPr/>
          <p:nvPr/>
        </p:nvSpPr>
        <p:spPr>
          <a:xfrm>
            <a:off x="5143555" y="5061954"/>
            <a:ext cx="5859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smtClean="0"/>
              <a:t>event</a:t>
            </a:r>
            <a:endParaRPr lang="en-US" sz="1400" i="1" dirty="0"/>
          </a:p>
        </p:txBody>
      </p:sp>
      <p:sp>
        <p:nvSpPr>
          <p:cNvPr id="98" name="Rectangle 97"/>
          <p:cNvSpPr/>
          <p:nvPr/>
        </p:nvSpPr>
        <p:spPr>
          <a:xfrm>
            <a:off x="2253319" y="5044783"/>
            <a:ext cx="8055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resource</a:t>
            </a:r>
            <a:endParaRPr lang="en-US" sz="1400" i="1" dirty="0"/>
          </a:p>
        </p:txBody>
      </p:sp>
      <p:sp>
        <p:nvSpPr>
          <p:cNvPr id="99" name="Rectangle 98"/>
          <p:cNvSpPr/>
          <p:nvPr/>
        </p:nvSpPr>
        <p:spPr>
          <a:xfrm>
            <a:off x="2073850" y="968156"/>
            <a:ext cx="6815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err="1" smtClean="0"/>
              <a:t>authN</a:t>
            </a:r>
            <a:r>
              <a:rPr lang="en-US" sz="1400" i="1" dirty="0" smtClean="0"/>
              <a:t>,</a:t>
            </a:r>
          </a:p>
          <a:p>
            <a:r>
              <a:rPr lang="en-US" sz="1400" i="1" dirty="0" err="1" smtClean="0"/>
              <a:t>authZ</a:t>
            </a:r>
            <a:endParaRPr lang="en-US" sz="1400" i="1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567" y="667021"/>
            <a:ext cx="1034114" cy="663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007" y="1088699"/>
            <a:ext cx="1283173" cy="517279"/>
          </a:xfrm>
          <a:prstGeom prst="rect">
            <a:avLst/>
          </a:prstGeom>
        </p:spPr>
      </p:pic>
      <p:sp>
        <p:nvSpPr>
          <p:cNvPr id="101" name="Rectangle 100"/>
          <p:cNvSpPr/>
          <p:nvPr/>
        </p:nvSpPr>
        <p:spPr>
          <a:xfrm>
            <a:off x="83827" y="1554989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err="1" smtClean="0"/>
              <a:t>ldap</a:t>
            </a:r>
            <a:endParaRPr lang="en-US" sz="1400" i="1" dirty="0" smtClean="0"/>
          </a:p>
          <a:p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9596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2643" b="22228"/>
          <a:stretch/>
        </p:blipFill>
        <p:spPr>
          <a:xfrm>
            <a:off x="486709" y="916642"/>
            <a:ext cx="10287000" cy="3496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09" y="1266265"/>
            <a:ext cx="8851900" cy="51054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437094" y="5578289"/>
            <a:ext cx="2164976" cy="793376"/>
          </a:xfrm>
          <a:prstGeom prst="wedgeRoundRectCallout">
            <a:avLst>
              <a:gd name="adj1" fmla="val -118970"/>
              <a:gd name="adj2" fmla="val -4597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Confirm test produces </a:t>
            </a:r>
            <a:r>
              <a:rPr lang="en-US" smtClean="0"/>
              <a:t>same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7" y="1402277"/>
            <a:ext cx="9314329" cy="2401954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6647329" y="1809878"/>
            <a:ext cx="2164976" cy="793376"/>
          </a:xfrm>
          <a:prstGeom prst="wedgeRoundRectCallout">
            <a:avLst>
              <a:gd name="adj1" fmla="val -118970"/>
              <a:gd name="adj2" fmla="val -4597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4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28" y="1246089"/>
            <a:ext cx="8016191" cy="508747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6647329" y="1809878"/>
            <a:ext cx="2164976" cy="793376"/>
          </a:xfrm>
          <a:prstGeom prst="wedgeRoundRectCallout">
            <a:avLst>
              <a:gd name="adj1" fmla="val -115243"/>
              <a:gd name="adj2" fmla="val -9173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Re-run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6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007"/>
          <a:stretch/>
        </p:blipFill>
        <p:spPr>
          <a:xfrm>
            <a:off x="749300" y="819150"/>
            <a:ext cx="10693400" cy="4801721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6602506" y="294714"/>
            <a:ext cx="4052046" cy="902073"/>
          </a:xfrm>
          <a:prstGeom prst="wedgeRoundRectCallout">
            <a:avLst>
              <a:gd name="adj1" fmla="val -80758"/>
              <a:gd name="adj2" fmla="val -468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done. Re-run all tests to ensure format checks and coverage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197" t="94998" r="43419" b="107"/>
          <a:stretch/>
        </p:blipFill>
        <p:spPr>
          <a:xfrm>
            <a:off x="749300" y="563655"/>
            <a:ext cx="4639235" cy="25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4" y="226849"/>
            <a:ext cx="9804540" cy="622033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572000" y="437322"/>
            <a:ext cx="2120348" cy="75537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6104" y="445677"/>
            <a:ext cx="1676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Branding</a:t>
            </a:r>
            <a:endParaRPr lang="en-US" sz="3200" dirty="0"/>
          </a:p>
        </p:txBody>
      </p:sp>
      <p:sp>
        <p:nvSpPr>
          <p:cNvPr id="9" name="Rounded Rectangle 8"/>
          <p:cNvSpPr/>
          <p:nvPr/>
        </p:nvSpPr>
        <p:spPr>
          <a:xfrm>
            <a:off x="2312973" y="1795670"/>
            <a:ext cx="2100001" cy="3372678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78347" y="3074504"/>
            <a:ext cx="2080123" cy="302149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312973" y="5933566"/>
            <a:ext cx="3637253" cy="54080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3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07097" y="463826"/>
            <a:ext cx="821634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As an authenticated </a:t>
            </a:r>
            <a:r>
              <a:rPr lang="en-US" sz="4800" dirty="0" err="1">
                <a:solidFill>
                  <a:schemeClr val="bg1"/>
                </a:solidFill>
              </a:rPr>
              <a:t>informaticist</a:t>
            </a:r>
            <a:r>
              <a:rPr lang="en-US" sz="4800" dirty="0">
                <a:solidFill>
                  <a:schemeClr val="bg1"/>
                </a:solidFill>
              </a:rPr>
              <a:t> or workflow engineer, I should only see projects I have access to.  Unlike the current dcc system, where all projects are visible, the new system will limit project visibility based on membership.   [EUL-8]</a:t>
            </a:r>
          </a:p>
        </p:txBody>
      </p:sp>
    </p:spTree>
    <p:extLst>
      <p:ext uri="{BB962C8B-B14F-4D97-AF65-F5344CB8AC3E}">
        <p14:creationId xmlns:p14="http://schemas.microsoft.com/office/powerpoint/2010/main" val="70837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7" y="207027"/>
            <a:ext cx="6383828" cy="3887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228" y="3776870"/>
            <a:ext cx="5289728" cy="3081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69357" y="207027"/>
            <a:ext cx="1897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Sprint 1: 24 points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72941" y="1448166"/>
            <a:ext cx="266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 Sprint 2: 17 points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93228" y="2707697"/>
            <a:ext cx="3561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our consensus for Sprint2?: </a:t>
            </a:r>
          </a:p>
          <a:p>
            <a:r>
              <a:rPr lang="en-US" dirty="0" smtClean="0"/>
              <a:t>Seems like a max of 49 points?</a:t>
            </a:r>
            <a:endParaRPr lang="en-US" dirty="0"/>
          </a:p>
        </p:txBody>
      </p:sp>
      <p:cxnSp>
        <p:nvCxnSpPr>
          <p:cNvPr id="10" name="Elbow Connector 9"/>
          <p:cNvCxnSpPr>
            <a:stCxn id="6" idx="2"/>
            <a:endCxn id="7" idx="0"/>
          </p:cNvCxnSpPr>
          <p:nvPr/>
        </p:nvCxnSpPr>
        <p:spPr>
          <a:xfrm rot="5400000">
            <a:off x="8375831" y="605949"/>
            <a:ext cx="871807" cy="8126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7" idx="1"/>
          </p:cNvCxnSpPr>
          <p:nvPr/>
        </p:nvCxnSpPr>
        <p:spPr>
          <a:xfrm rot="10800000">
            <a:off x="6432463" y="1632832"/>
            <a:ext cx="64047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7" idx="2"/>
            <a:endCxn id="8" idx="0"/>
          </p:cNvCxnSpPr>
          <p:nvPr/>
        </p:nvCxnSpPr>
        <p:spPr>
          <a:xfrm rot="16200000" flipH="1">
            <a:off x="7994533" y="2228385"/>
            <a:ext cx="890199" cy="684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8" idx="2"/>
            <a:endCxn id="5" idx="0"/>
          </p:cNvCxnSpPr>
          <p:nvPr/>
        </p:nvCxnSpPr>
        <p:spPr>
          <a:xfrm rot="16200000" flipH="1">
            <a:off x="8694547" y="3133325"/>
            <a:ext cx="422842" cy="8642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204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596" y="169830"/>
            <a:ext cx="334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Cause and Effect, Ishikawa (PLAN)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38" y="739278"/>
            <a:ext cx="9502074" cy="585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4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582" y="0"/>
            <a:ext cx="8118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88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728" t="44534" r="1" b="11504"/>
          <a:stretch/>
        </p:blipFill>
        <p:spPr>
          <a:xfrm>
            <a:off x="466344" y="937237"/>
            <a:ext cx="5836014" cy="978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170" r="8261" b="60851"/>
          <a:stretch/>
        </p:blipFill>
        <p:spPr>
          <a:xfrm>
            <a:off x="466344" y="1965960"/>
            <a:ext cx="10022100" cy="1298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44" y="3476483"/>
            <a:ext cx="12192000" cy="866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7050" t="-429" r="4900" b="429"/>
          <a:stretch/>
        </p:blipFill>
        <p:spPr>
          <a:xfrm>
            <a:off x="576072" y="4256156"/>
            <a:ext cx="8458200" cy="16800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724" y="922758"/>
            <a:ext cx="108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manifests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264015"/>
            <a:ext cx="121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97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29659" y="653734"/>
            <a:ext cx="2242473" cy="358438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2150" y="2001640"/>
            <a:ext cx="1056906" cy="1393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JWT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360717" y="1650671"/>
            <a:ext cx="1104800" cy="11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522425" y="957982"/>
            <a:ext cx="1056906" cy="13695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/*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464219" y="4256049"/>
            <a:ext cx="2212081" cy="19116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swift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1" idx="1"/>
            <a:endCxn id="3" idx="3"/>
          </p:cNvCxnSpPr>
          <p:nvPr/>
        </p:nvCxnSpPr>
        <p:spPr>
          <a:xfrm flipH="1">
            <a:off x="2968695" y="5211883"/>
            <a:ext cx="1495524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09" y="1269649"/>
            <a:ext cx="731688" cy="725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522" y="4953243"/>
            <a:ext cx="1283173" cy="51727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539056" y="2311770"/>
            <a:ext cx="1056906" cy="10634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/login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9" idx="1"/>
            <a:endCxn id="3" idx="3"/>
          </p:cNvCxnSpPr>
          <p:nvPr/>
        </p:nvCxnSpPr>
        <p:spPr>
          <a:xfrm flipH="1">
            <a:off x="2968695" y="2698389"/>
            <a:ext cx="1513455" cy="251349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995862" y="2324226"/>
            <a:ext cx="583469" cy="3575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UI</a:t>
            </a: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4311" r="23657" b="81451"/>
          <a:stretch/>
        </p:blipFill>
        <p:spPr>
          <a:xfrm>
            <a:off x="7816140" y="1315573"/>
            <a:ext cx="4096987" cy="84570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25" idx="3"/>
            <a:endCxn id="11" idx="1"/>
          </p:cNvCxnSpPr>
          <p:nvPr/>
        </p:nvCxnSpPr>
        <p:spPr>
          <a:xfrm flipV="1">
            <a:off x="6579331" y="1738426"/>
            <a:ext cx="1236809" cy="764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4587" y="4770840"/>
            <a:ext cx="666309" cy="869099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24" idx="3"/>
          </p:cNvCxnSpPr>
          <p:nvPr/>
        </p:nvCxnSpPr>
        <p:spPr>
          <a:xfrm flipH="1" flipV="1">
            <a:off x="6579331" y="1642774"/>
            <a:ext cx="1236809" cy="9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1"/>
            <a:endCxn id="31" idx="3"/>
          </p:cNvCxnSpPr>
          <p:nvPr/>
        </p:nvCxnSpPr>
        <p:spPr>
          <a:xfrm flipH="1">
            <a:off x="6676300" y="5205390"/>
            <a:ext cx="2878287" cy="6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0" idx="0"/>
            <a:endCxn id="11" idx="2"/>
          </p:cNvCxnSpPr>
          <p:nvPr/>
        </p:nvCxnSpPr>
        <p:spPr>
          <a:xfrm flipH="1" flipV="1">
            <a:off x="9864634" y="2161278"/>
            <a:ext cx="23108" cy="2609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083162" y="5738319"/>
            <a:ext cx="1609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Workflow user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9864633" y="3128757"/>
            <a:ext cx="79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482150" y="954019"/>
            <a:ext cx="1056906" cy="10476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Proxy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5001030" y="1852162"/>
            <a:ext cx="661" cy="84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5412378" y="1629963"/>
            <a:ext cx="268625" cy="12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 rot="18523114">
            <a:off x="7013213" y="2452657"/>
            <a:ext cx="598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token</a:t>
            </a:r>
            <a:endParaRPr lang="en-US" sz="1400" i="1" dirty="0"/>
          </a:p>
        </p:txBody>
      </p:sp>
      <p:sp>
        <p:nvSpPr>
          <p:cNvPr id="62" name="Rectangle 61"/>
          <p:cNvSpPr/>
          <p:nvPr/>
        </p:nvSpPr>
        <p:spPr>
          <a:xfrm>
            <a:off x="7627948" y="5136000"/>
            <a:ext cx="407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file</a:t>
            </a:r>
            <a:endParaRPr lang="en-US" sz="1400" i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0567" y="5363099"/>
            <a:ext cx="590889" cy="636978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9162467" y="877771"/>
            <a:ext cx="113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dcc-portal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290638" y="2018459"/>
            <a:ext cx="1157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dcc-server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4490465" y="642980"/>
            <a:ext cx="2088865" cy="311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API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085" y="3610559"/>
            <a:ext cx="603108" cy="603108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stCxn id="71" idx="1"/>
            <a:endCxn id="63" idx="3"/>
          </p:cNvCxnSpPr>
          <p:nvPr/>
        </p:nvCxnSpPr>
        <p:spPr>
          <a:xfrm flipH="1" flipV="1">
            <a:off x="3351529" y="3779025"/>
            <a:ext cx="1068943" cy="8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8"/>
          <a:srcRect r="64793"/>
          <a:stretch/>
        </p:blipFill>
        <p:spPr>
          <a:xfrm>
            <a:off x="2696244" y="3290348"/>
            <a:ext cx="655285" cy="97735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85" y="3733761"/>
            <a:ext cx="406416" cy="406416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 flipH="1">
            <a:off x="2265690" y="3934494"/>
            <a:ext cx="430554" cy="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464219" y="4260598"/>
            <a:ext cx="2207913" cy="485206"/>
          </a:xfrm>
          <a:prstGeom prst="rect">
            <a:avLst/>
          </a:prstGeom>
          <a:solidFill>
            <a:srgbClr val="92D050">
              <a:alpha val="0"/>
            </a:srgb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plugin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002" y="3580045"/>
            <a:ext cx="731688" cy="72527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411" y="2926156"/>
            <a:ext cx="1600279" cy="476273"/>
          </a:xfrm>
          <a:prstGeom prst="rect">
            <a:avLst/>
          </a:prstGeom>
        </p:spPr>
      </p:pic>
      <p:cxnSp>
        <p:nvCxnSpPr>
          <p:cNvPr id="69" name="Straight Arrow Connector 68"/>
          <p:cNvCxnSpPr>
            <a:endCxn id="65" idx="3"/>
          </p:cNvCxnSpPr>
          <p:nvPr/>
        </p:nvCxnSpPr>
        <p:spPr>
          <a:xfrm flipH="1" flipV="1">
            <a:off x="2265690" y="3164293"/>
            <a:ext cx="430554" cy="770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929" y="2798550"/>
            <a:ext cx="377353" cy="731484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4420472" y="3394372"/>
            <a:ext cx="2251660" cy="7859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/files</a:t>
            </a:r>
            <a:endParaRPr lang="en-US" dirty="0"/>
          </a:p>
        </p:txBody>
      </p:sp>
      <p:cxnSp>
        <p:nvCxnSpPr>
          <p:cNvPr id="72" name="Curved Connector 71"/>
          <p:cNvCxnSpPr>
            <a:stCxn id="66" idx="3"/>
            <a:endCxn id="71" idx="3"/>
          </p:cNvCxnSpPr>
          <p:nvPr/>
        </p:nvCxnSpPr>
        <p:spPr>
          <a:xfrm flipV="1">
            <a:off x="6672132" y="3787371"/>
            <a:ext cx="12700" cy="71583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987" y="4870214"/>
            <a:ext cx="1131628" cy="726452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325987" y="5682648"/>
            <a:ext cx="591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ldap</a:t>
            </a:r>
            <a:endParaRPr lang="en-US" dirty="0"/>
          </a:p>
        </p:txBody>
      </p:sp>
      <p:sp>
        <p:nvSpPr>
          <p:cNvPr id="85" name="Magnetic Disk 84"/>
          <p:cNvSpPr/>
          <p:nvPr/>
        </p:nvSpPr>
        <p:spPr>
          <a:xfrm>
            <a:off x="1831608" y="5654745"/>
            <a:ext cx="1163463" cy="568085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storage</a:t>
            </a:r>
            <a:endParaRPr lang="en-US"/>
          </a:p>
        </p:txBody>
      </p:sp>
      <p:cxnSp>
        <p:nvCxnSpPr>
          <p:cNvPr id="86" name="Straight Arrow Connector 85"/>
          <p:cNvCxnSpPr>
            <a:endCxn id="85" idx="4"/>
          </p:cNvCxnSpPr>
          <p:nvPr/>
        </p:nvCxnSpPr>
        <p:spPr>
          <a:xfrm flipH="1" flipV="1">
            <a:off x="2995071" y="5938788"/>
            <a:ext cx="1425401" cy="338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65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6914195" y="1100296"/>
            <a:ext cx="2242473" cy="1339369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625083" y="1774499"/>
            <a:ext cx="1822810" cy="15714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swift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532" y="3667145"/>
            <a:ext cx="1283173" cy="5172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60" y="2098947"/>
            <a:ext cx="666309" cy="869099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20" idx="3"/>
            <a:endCxn id="31" idx="1"/>
          </p:cNvCxnSpPr>
          <p:nvPr/>
        </p:nvCxnSpPr>
        <p:spPr>
          <a:xfrm>
            <a:off x="1678469" y="2533497"/>
            <a:ext cx="1946614" cy="26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083162" y="5738319"/>
            <a:ext cx="1609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Workflow user 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7627948" y="5136000"/>
            <a:ext cx="407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file</a:t>
            </a:r>
            <a:endParaRPr lang="en-US" sz="1400" i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778" y="2717707"/>
            <a:ext cx="501487" cy="54060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590" y="5890043"/>
            <a:ext cx="603108" cy="60310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6"/>
          <a:srcRect r="64793"/>
          <a:stretch/>
        </p:blipFill>
        <p:spPr>
          <a:xfrm>
            <a:off x="9461078" y="1281304"/>
            <a:ext cx="655285" cy="97735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890" y="6013245"/>
            <a:ext cx="406416" cy="406416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 flipH="1">
            <a:off x="6914195" y="6213978"/>
            <a:ext cx="430554" cy="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625083" y="1774499"/>
            <a:ext cx="1812385" cy="411794"/>
          </a:xfrm>
          <a:prstGeom prst="rect">
            <a:avLst/>
          </a:prstGeom>
          <a:solidFill>
            <a:srgbClr val="92D050">
              <a:alpha val="0"/>
            </a:srgb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plugin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2507" y="5859529"/>
            <a:ext cx="731688" cy="725270"/>
          </a:xfrm>
          <a:prstGeom prst="rect">
            <a:avLst/>
          </a:prstGeom>
        </p:spPr>
      </p:pic>
      <p:cxnSp>
        <p:nvCxnSpPr>
          <p:cNvPr id="69" name="Straight Arrow Connector 68"/>
          <p:cNvCxnSpPr>
            <a:endCxn id="65" idx="3"/>
          </p:cNvCxnSpPr>
          <p:nvPr/>
        </p:nvCxnSpPr>
        <p:spPr>
          <a:xfrm flipH="1" flipV="1">
            <a:off x="6914195" y="5443777"/>
            <a:ext cx="430554" cy="770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6905008" y="1595918"/>
            <a:ext cx="2251660" cy="7859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/files</a:t>
            </a:r>
            <a:endParaRPr lang="en-US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7532" y="4260590"/>
            <a:ext cx="1131628" cy="726452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4217790" y="5065239"/>
            <a:ext cx="591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ldap</a:t>
            </a:r>
            <a:endParaRPr lang="en-US" dirty="0"/>
          </a:p>
        </p:txBody>
      </p:sp>
      <p:sp>
        <p:nvSpPr>
          <p:cNvPr id="85" name="Magnetic Disk 84"/>
          <p:cNvSpPr/>
          <p:nvPr/>
        </p:nvSpPr>
        <p:spPr>
          <a:xfrm>
            <a:off x="7046216" y="2663021"/>
            <a:ext cx="1163463" cy="568085"/>
          </a:xfrm>
          <a:prstGeom prst="flowChartMagneticDisk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storage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97793" y="118117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124460" y="228857"/>
            <a:ext cx="10132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swift upload  some-container  /some/file  -H "</a:t>
            </a:r>
            <a:r>
              <a:rPr lang="en-US" sz="1200" dirty="0" err="1" smtClean="0">
                <a:latin typeface="Courier New" charset="0"/>
                <a:ea typeface="Courier New" charset="0"/>
                <a:cs typeface="Courier New" charset="0"/>
              </a:rPr>
              <a:t>content-type:text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/plain" -H "X-Object-Meta-sample:SAMPL-1234"</a:t>
            </a: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926" y="1714395"/>
            <a:ext cx="731688" cy="72527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6475" y="1100296"/>
            <a:ext cx="1600279" cy="476273"/>
          </a:xfrm>
          <a:prstGeom prst="rect">
            <a:avLst/>
          </a:prstGeom>
        </p:spPr>
      </p:pic>
      <p:cxnSp>
        <p:nvCxnSpPr>
          <p:cNvPr id="79" name="Straight Arrow Connector 78"/>
          <p:cNvCxnSpPr>
            <a:stCxn id="57" idx="3"/>
          </p:cNvCxnSpPr>
          <p:nvPr/>
        </p:nvCxnSpPr>
        <p:spPr>
          <a:xfrm flipV="1">
            <a:off x="9156668" y="1759329"/>
            <a:ext cx="437947" cy="106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465966" y="2024272"/>
            <a:ext cx="601771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+</a:t>
            </a:r>
            <a:r>
              <a:rPr lang="en-US" sz="1100" dirty="0" err="1" smtClean="0"/>
              <a:t>dirac</a:t>
            </a:r>
            <a:endParaRPr lang="en-US" sz="1100" dirty="0"/>
          </a:p>
        </p:txBody>
      </p:sp>
      <p:cxnSp>
        <p:nvCxnSpPr>
          <p:cNvPr id="80" name="Straight Arrow Connector 79"/>
          <p:cNvCxnSpPr>
            <a:stCxn id="63" idx="3"/>
            <a:endCxn id="77" idx="1"/>
          </p:cNvCxnSpPr>
          <p:nvPr/>
        </p:nvCxnSpPr>
        <p:spPr>
          <a:xfrm flipV="1">
            <a:off x="10116363" y="1338433"/>
            <a:ext cx="210112" cy="43154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63" idx="3"/>
            <a:endCxn id="76" idx="1"/>
          </p:cNvCxnSpPr>
          <p:nvPr/>
        </p:nvCxnSpPr>
        <p:spPr>
          <a:xfrm>
            <a:off x="10116363" y="1769981"/>
            <a:ext cx="278563" cy="3070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66" idx="3"/>
            <a:endCxn id="71" idx="1"/>
          </p:cNvCxnSpPr>
          <p:nvPr/>
        </p:nvCxnSpPr>
        <p:spPr>
          <a:xfrm>
            <a:off x="5437468" y="1980396"/>
            <a:ext cx="1467540" cy="85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endCxn id="85" idx="2"/>
          </p:cNvCxnSpPr>
          <p:nvPr/>
        </p:nvCxnSpPr>
        <p:spPr>
          <a:xfrm>
            <a:off x="5447893" y="2947063"/>
            <a:ext cx="1598323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ight Brace 92"/>
          <p:cNvSpPr/>
          <p:nvPr/>
        </p:nvSpPr>
        <p:spPr>
          <a:xfrm rot="5400000">
            <a:off x="9553444" y="409449"/>
            <a:ext cx="153284" cy="3380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9430371" y="628433"/>
            <a:ext cx="4618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key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5" name="Right Brace 94"/>
          <p:cNvSpPr/>
          <p:nvPr/>
        </p:nvSpPr>
        <p:spPr>
          <a:xfrm rot="5400000">
            <a:off x="10504996" y="118289"/>
            <a:ext cx="126619" cy="8259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10298934" y="602237"/>
            <a:ext cx="856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value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H="1">
            <a:off x="2651776" y="627919"/>
            <a:ext cx="599424" cy="186225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352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6494" y="894587"/>
            <a:ext cx="2289228" cy="44994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6288" y="563818"/>
            <a:ext cx="5020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dcc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87627" y="2295253"/>
            <a:ext cx="3335867" cy="30955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62798" y="1891776"/>
            <a:ext cx="1222899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open stack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387627" y="749855"/>
            <a:ext cx="1646286" cy="71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24235" y="1631475"/>
            <a:ext cx="1154292" cy="663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elastic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68007" y="2466507"/>
            <a:ext cx="855135" cy="663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55987" y="3465715"/>
            <a:ext cx="1072740" cy="6571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euler.api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48554" y="4349666"/>
            <a:ext cx="981476" cy="663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portal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571508" y="2894321"/>
            <a:ext cx="2584719" cy="1061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keystone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571508" y="4378388"/>
            <a:ext cx="2373593" cy="7297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swift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73218" y="3154052"/>
            <a:ext cx="855135" cy="663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config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571508" y="4743256"/>
            <a:ext cx="1292359" cy="364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euler.listener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Elbow Connector 6"/>
          <p:cNvCxnSpPr>
            <a:endCxn id="49" idx="3"/>
          </p:cNvCxnSpPr>
          <p:nvPr/>
        </p:nvCxnSpPr>
        <p:spPr>
          <a:xfrm rot="10800000">
            <a:off x="1828728" y="3794314"/>
            <a:ext cx="1714699" cy="115100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49" idx="3"/>
            <a:endCxn id="42" idx="1"/>
          </p:cNvCxnSpPr>
          <p:nvPr/>
        </p:nvCxnSpPr>
        <p:spPr>
          <a:xfrm flipV="1">
            <a:off x="1828727" y="1109781"/>
            <a:ext cx="1558900" cy="2684533"/>
          </a:xfrm>
          <a:prstGeom prst="bentConnector3">
            <a:avLst>
              <a:gd name="adj1" fmla="val 56047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19" idx="1"/>
          </p:cNvCxnSpPr>
          <p:nvPr/>
        </p:nvCxnSpPr>
        <p:spPr>
          <a:xfrm rot="5400000">
            <a:off x="351654" y="957700"/>
            <a:ext cx="1143868" cy="20368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166288" y="87023"/>
            <a:ext cx="1718280" cy="401010"/>
          </a:xfrm>
          <a:prstGeom prst="cloud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dcc.release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811264" y="4558589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649085" y="446948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(0)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475" y="4510768"/>
            <a:ext cx="666309" cy="8690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TextBox 89"/>
          <p:cNvSpPr txBox="1"/>
          <p:nvPr/>
        </p:nvSpPr>
        <p:spPr>
          <a:xfrm>
            <a:off x="6915455" y="4378388"/>
            <a:ext cx="4820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(1)</a:t>
            </a:r>
            <a:endParaRPr lang="en-US" dirty="0"/>
          </a:p>
        </p:txBody>
      </p:sp>
      <p:cxnSp>
        <p:nvCxnSpPr>
          <p:cNvPr id="91" name="Elbow Connector 90"/>
          <p:cNvCxnSpPr>
            <a:stCxn id="89" idx="1"/>
            <a:endCxn id="52" idx="3"/>
          </p:cNvCxnSpPr>
          <p:nvPr/>
        </p:nvCxnSpPr>
        <p:spPr>
          <a:xfrm rot="10800000">
            <a:off x="5945101" y="4743256"/>
            <a:ext cx="1644374" cy="2020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loud 91"/>
          <p:cNvSpPr/>
          <p:nvPr/>
        </p:nvSpPr>
        <p:spPr>
          <a:xfrm>
            <a:off x="4528353" y="2343372"/>
            <a:ext cx="1551936" cy="312079"/>
          </a:xfrm>
          <a:prstGeom prst="cloud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ohsu.ldap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9" name="Elbow Connector 98"/>
          <p:cNvCxnSpPr>
            <a:stCxn id="51" idx="0"/>
            <a:endCxn id="92" idx="1"/>
          </p:cNvCxnSpPr>
          <p:nvPr/>
        </p:nvCxnSpPr>
        <p:spPr>
          <a:xfrm rot="5400000" flipH="1" flipV="1">
            <a:off x="4964493" y="2554494"/>
            <a:ext cx="239202" cy="44045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1173791" y="991562"/>
            <a:ext cx="1179756" cy="369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 smtClean="0">
                <a:solidFill>
                  <a:schemeClr val="tx1"/>
                </a:solidFill>
              </a:rPr>
              <a:t>euler.consumer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04" name="Elbow Connector 103"/>
          <p:cNvCxnSpPr>
            <a:stCxn id="103" idx="2"/>
            <a:endCxn id="45" idx="0"/>
          </p:cNvCxnSpPr>
          <p:nvPr/>
        </p:nvCxnSpPr>
        <p:spPr>
          <a:xfrm rot="5400000">
            <a:off x="1397520" y="1265326"/>
            <a:ext cx="270010" cy="46228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>
            <a:stCxn id="42" idx="1"/>
            <a:endCxn id="103" idx="0"/>
          </p:cNvCxnSpPr>
          <p:nvPr/>
        </p:nvCxnSpPr>
        <p:spPr>
          <a:xfrm rot="10800000">
            <a:off x="1763669" y="991563"/>
            <a:ext cx="1623958" cy="118219"/>
          </a:xfrm>
          <a:prstGeom prst="bentConnector4">
            <a:avLst>
              <a:gd name="adj1" fmla="val 41706"/>
              <a:gd name="adj2" fmla="val 29337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161603" y="389077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p:cxnSp>
        <p:nvCxnSpPr>
          <p:cNvPr id="117" name="Elbow Connector 116"/>
          <p:cNvCxnSpPr>
            <a:stCxn id="89" idx="2"/>
            <a:endCxn id="50" idx="2"/>
          </p:cNvCxnSpPr>
          <p:nvPr/>
        </p:nvCxnSpPr>
        <p:spPr>
          <a:xfrm rot="5400000" flipH="1">
            <a:off x="4397660" y="1854898"/>
            <a:ext cx="366601" cy="6683338"/>
          </a:xfrm>
          <a:prstGeom prst="bentConnector3">
            <a:avLst>
              <a:gd name="adj1" fmla="val -62357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50" idx="0"/>
            <a:endCxn id="49" idx="2"/>
          </p:cNvCxnSpPr>
          <p:nvPr/>
        </p:nvCxnSpPr>
        <p:spPr>
          <a:xfrm rot="5400000" flipH="1" flipV="1">
            <a:off x="1152448" y="4209758"/>
            <a:ext cx="226753" cy="5306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7440570" y="5263774"/>
            <a:ext cx="4820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p:cxnSp>
        <p:nvCxnSpPr>
          <p:cNvPr id="133" name="Elbow Connector 132"/>
          <p:cNvCxnSpPr>
            <a:stCxn id="49" idx="3"/>
            <a:endCxn id="51" idx="1"/>
          </p:cNvCxnSpPr>
          <p:nvPr/>
        </p:nvCxnSpPr>
        <p:spPr>
          <a:xfrm flipV="1">
            <a:off x="1828727" y="3425320"/>
            <a:ext cx="1742781" cy="36899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2819546" y="3077270"/>
            <a:ext cx="4820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(5)</a:t>
            </a:r>
            <a:endParaRPr lang="en-US" dirty="0"/>
          </a:p>
        </p:txBody>
      </p:sp>
      <p:cxnSp>
        <p:nvCxnSpPr>
          <p:cNvPr id="138" name="Elbow Connector 137"/>
          <p:cNvCxnSpPr>
            <a:stCxn id="49" idx="0"/>
            <a:endCxn id="48" idx="2"/>
          </p:cNvCxnSpPr>
          <p:nvPr/>
        </p:nvCxnSpPr>
        <p:spPr>
          <a:xfrm rot="5400000" flipH="1" flipV="1">
            <a:off x="1126162" y="3296302"/>
            <a:ext cx="335608" cy="321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stCxn id="48" idx="0"/>
            <a:endCxn id="45" idx="2"/>
          </p:cNvCxnSpPr>
          <p:nvPr/>
        </p:nvCxnSpPr>
        <p:spPr>
          <a:xfrm rot="5400000" flipH="1" flipV="1">
            <a:off x="1212762" y="2377888"/>
            <a:ext cx="171432" cy="580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88053" y="912968"/>
            <a:ext cx="99381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kafka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647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loud 56"/>
          <p:cNvSpPr/>
          <p:nvPr/>
        </p:nvSpPr>
        <p:spPr>
          <a:xfrm>
            <a:off x="115816" y="659288"/>
            <a:ext cx="2429421" cy="1864261"/>
          </a:xfrm>
          <a:prstGeom prst="cloud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264649" y="2821830"/>
            <a:ext cx="4571302" cy="1439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5" name="Rectangle 44"/>
          <p:cNvSpPr/>
          <p:nvPr/>
        </p:nvSpPr>
        <p:spPr>
          <a:xfrm>
            <a:off x="894613" y="1201642"/>
            <a:ext cx="596399" cy="298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elastic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45083" y="1863041"/>
            <a:ext cx="1264863" cy="385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dcc-portal-server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71819" y="3015171"/>
            <a:ext cx="818123" cy="4279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euler.api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13540" y="3706172"/>
            <a:ext cx="945845" cy="4321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dcc-portal-</a:t>
            </a:r>
            <a:r>
              <a:rPr lang="en-US" sz="1200" dirty="0" err="1" smtClean="0">
                <a:solidFill>
                  <a:schemeClr val="tx1"/>
                </a:solidFill>
              </a:rPr>
              <a:t>ui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365328" y="2878761"/>
            <a:ext cx="1971232" cy="691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open stack</a:t>
            </a:r>
          </a:p>
          <a:p>
            <a:pPr algn="r"/>
            <a:r>
              <a:rPr lang="en-US" sz="1200" dirty="0" smtClean="0">
                <a:solidFill>
                  <a:schemeClr val="tx1"/>
                </a:solidFill>
              </a:rPr>
              <a:t>keystone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464665" y="3077958"/>
            <a:ext cx="652167" cy="4321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config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2" name="Elbow Connector 81"/>
          <p:cNvCxnSpPr>
            <a:stCxn id="19" idx="1"/>
            <a:endCxn id="57" idx="3"/>
          </p:cNvCxnSpPr>
          <p:nvPr/>
        </p:nvCxnSpPr>
        <p:spPr>
          <a:xfrm rot="16200000" flipH="1">
            <a:off x="1161390" y="596741"/>
            <a:ext cx="278273" cy="60002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411385" y="87023"/>
            <a:ext cx="1718280" cy="401010"/>
          </a:xfrm>
          <a:prstGeom prst="cloud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dcc.release</a:t>
            </a:r>
            <a:endParaRPr lang="en-US" sz="1200" dirty="0"/>
          </a:p>
        </p:txBody>
      </p:sp>
      <p:sp>
        <p:nvSpPr>
          <p:cNvPr id="88" name="TextBox 87"/>
          <p:cNvSpPr txBox="1"/>
          <p:nvPr/>
        </p:nvSpPr>
        <p:spPr>
          <a:xfrm>
            <a:off x="649085" y="446948"/>
            <a:ext cx="442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(0)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80" y="4443023"/>
            <a:ext cx="376965" cy="491694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1339475" y="4561818"/>
            <a:ext cx="671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(2,4)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92" name="Cloud 91"/>
          <p:cNvSpPr/>
          <p:nvPr/>
        </p:nvSpPr>
        <p:spPr>
          <a:xfrm>
            <a:off x="3261550" y="1846140"/>
            <a:ext cx="1430028" cy="562781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ohsu.ldap</a:t>
            </a:r>
            <a:endParaRPr lang="en-US" sz="1200" dirty="0"/>
          </a:p>
        </p:txBody>
      </p:sp>
      <p:cxnSp>
        <p:nvCxnSpPr>
          <p:cNvPr id="99" name="Elbow Connector 98"/>
          <p:cNvCxnSpPr>
            <a:endCxn id="92" idx="1"/>
          </p:cNvCxnSpPr>
          <p:nvPr/>
        </p:nvCxnSpPr>
        <p:spPr>
          <a:xfrm rot="5400000" flipH="1" flipV="1">
            <a:off x="3727456" y="2629653"/>
            <a:ext cx="470439" cy="2777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89" idx="0"/>
            <a:endCxn id="50" idx="2"/>
          </p:cNvCxnSpPr>
          <p:nvPr/>
        </p:nvCxnSpPr>
        <p:spPr>
          <a:xfrm rot="5400000" flipH="1" flipV="1">
            <a:off x="1034100" y="4290660"/>
            <a:ext cx="304726" cy="12700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50" idx="0"/>
            <a:endCxn id="49" idx="2"/>
          </p:cNvCxnSpPr>
          <p:nvPr/>
        </p:nvCxnSpPr>
        <p:spPr>
          <a:xfrm rot="16200000" flipV="1">
            <a:off x="1052150" y="3571859"/>
            <a:ext cx="263045" cy="5582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891069" y="3027482"/>
            <a:ext cx="440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(3)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133" name="Elbow Connector 132"/>
          <p:cNvCxnSpPr>
            <a:stCxn id="49" idx="3"/>
            <a:endCxn id="51" idx="1"/>
          </p:cNvCxnSpPr>
          <p:nvPr/>
        </p:nvCxnSpPr>
        <p:spPr>
          <a:xfrm flipV="1">
            <a:off x="1589942" y="3224538"/>
            <a:ext cx="775386" cy="4611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3143976" y="2391252"/>
            <a:ext cx="440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(1)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138" name="Elbow Connector 137"/>
          <p:cNvCxnSpPr>
            <a:stCxn id="49" idx="0"/>
            <a:endCxn id="48" idx="2"/>
          </p:cNvCxnSpPr>
          <p:nvPr/>
        </p:nvCxnSpPr>
        <p:spPr>
          <a:xfrm rot="16200000" flipV="1">
            <a:off x="795739" y="2630029"/>
            <a:ext cx="766918" cy="3366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stCxn id="48" idx="0"/>
            <a:endCxn id="45" idx="2"/>
          </p:cNvCxnSpPr>
          <p:nvPr/>
        </p:nvCxnSpPr>
        <p:spPr>
          <a:xfrm rot="5400000" flipH="1" flipV="1">
            <a:off x="1003605" y="1673833"/>
            <a:ext cx="363118" cy="1529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47" y="2146733"/>
            <a:ext cx="413528" cy="539384"/>
          </a:xfrm>
          <a:prstGeom prst="rect">
            <a:avLst/>
          </a:prstGeom>
        </p:spPr>
      </p:pic>
      <p:cxnSp>
        <p:nvCxnSpPr>
          <p:cNvPr id="79" name="Elbow Connector 78"/>
          <p:cNvCxnSpPr>
            <a:stCxn id="77" idx="2"/>
            <a:endCxn id="53" idx="0"/>
          </p:cNvCxnSpPr>
          <p:nvPr/>
        </p:nvCxnSpPr>
        <p:spPr>
          <a:xfrm rot="5400000">
            <a:off x="2594910" y="2881956"/>
            <a:ext cx="391841" cy="162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644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2122602" y="661447"/>
            <a:ext cx="6409238" cy="5541390"/>
          </a:xfrm>
          <a:prstGeom prst="ellipse">
            <a:avLst/>
          </a:prstGeom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130457" y="697583"/>
            <a:ext cx="5505254" cy="5505254"/>
          </a:xfrm>
          <a:prstGeom prst="ellipse">
            <a:avLst/>
          </a:prstGeom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12348" y="3265544"/>
            <a:ext cx="1315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-</a:t>
            </a:r>
            <a:r>
              <a:rPr lang="en-US" dirty="0" err="1" smtClean="0"/>
              <a:t>openstack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130457" y="1170494"/>
            <a:ext cx="4344186" cy="44290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17180" y="3265544"/>
            <a:ext cx="1694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-development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130457" y="2094321"/>
            <a:ext cx="2732203" cy="27117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93006" y="3265544"/>
            <a:ext cx="2131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docker-compose.yml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88838" y="373845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api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8295" y="3751868"/>
            <a:ext cx="9098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elastic,</a:t>
            </a: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mongo,</a:t>
            </a:r>
          </a:p>
          <a:p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kafka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34132" y="3738455"/>
            <a:ext cx="1079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keystone,</a:t>
            </a: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swift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77282" y="3250560"/>
            <a:ext cx="678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-dcc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28221" y="3677553"/>
            <a:ext cx="803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portal,</a:t>
            </a: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06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861" y="0"/>
            <a:ext cx="8370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49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482148" y="4184333"/>
            <a:ext cx="2097183" cy="188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swift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05" y="4809590"/>
            <a:ext cx="603108" cy="603108"/>
          </a:xfrm>
          <a:prstGeom prst="rect">
            <a:avLst/>
          </a:prstGeom>
        </p:spPr>
      </p:pic>
      <p:cxnSp>
        <p:nvCxnSpPr>
          <p:cNvPr id="33" name="Straight Arrow Connector 32"/>
          <p:cNvCxnSpPr>
            <a:stCxn id="31" idx="1"/>
            <a:endCxn id="35" idx="3"/>
          </p:cNvCxnSpPr>
          <p:nvPr/>
        </p:nvCxnSpPr>
        <p:spPr>
          <a:xfrm flipH="1">
            <a:off x="4176665" y="5124473"/>
            <a:ext cx="305483" cy="9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rcRect r="64793"/>
          <a:stretch/>
        </p:blipFill>
        <p:spPr>
          <a:xfrm>
            <a:off x="3288864" y="4471450"/>
            <a:ext cx="887801" cy="13241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587" y="4663266"/>
            <a:ext cx="666309" cy="869099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20" idx="1"/>
            <a:endCxn id="31" idx="3"/>
          </p:cNvCxnSpPr>
          <p:nvPr/>
        </p:nvCxnSpPr>
        <p:spPr>
          <a:xfrm flipH="1">
            <a:off x="6579331" y="5097816"/>
            <a:ext cx="2975256" cy="2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76962" y="5620113"/>
            <a:ext cx="1523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workflow user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005" y="4932792"/>
            <a:ext cx="406416" cy="406416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7627948" y="5136000"/>
            <a:ext cx="12963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token, file, tags</a:t>
            </a:r>
            <a:endParaRPr lang="en-US" sz="1400" i="1" dirty="0"/>
          </a:p>
        </p:txBody>
      </p:sp>
      <p:cxnSp>
        <p:nvCxnSpPr>
          <p:cNvPr id="34" name="Straight Arrow Connector 33"/>
          <p:cNvCxnSpPr>
            <a:stCxn id="35" idx="1"/>
            <a:endCxn id="40" idx="3"/>
          </p:cNvCxnSpPr>
          <p:nvPr/>
        </p:nvCxnSpPr>
        <p:spPr>
          <a:xfrm flipH="1">
            <a:off x="2858310" y="5133525"/>
            <a:ext cx="430554" cy="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2890" y="752630"/>
            <a:ext cx="4270808" cy="20350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smtClean="0">
                <a:solidFill>
                  <a:srgbClr val="333333"/>
                </a:solidFill>
                <a:effectLst/>
                <a:latin typeface="Open Sans" charset="0"/>
              </a:rPr>
              <a:t>In a pipeline, a black cat can become a white cat with the help of some middleware.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482148" y="4366946"/>
            <a:ext cx="324775" cy="1509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euler</a:t>
            </a:r>
            <a:endParaRPr lang="en-US" dirty="0" smtClean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6622" y="4779076"/>
            <a:ext cx="731688" cy="725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031" y="4125187"/>
            <a:ext cx="1600279" cy="476273"/>
          </a:xfrm>
          <a:prstGeom prst="rect">
            <a:avLst/>
          </a:prstGeom>
        </p:spPr>
      </p:pic>
      <p:cxnSp>
        <p:nvCxnSpPr>
          <p:cNvPr id="41" name="Straight Arrow Connector 40"/>
          <p:cNvCxnSpPr>
            <a:stCxn id="35" idx="1"/>
            <a:endCxn id="6" idx="3"/>
          </p:cNvCxnSpPr>
          <p:nvPr/>
        </p:nvCxnSpPr>
        <p:spPr>
          <a:xfrm flipH="1" flipV="1">
            <a:off x="2858310" y="4363324"/>
            <a:ext cx="430554" cy="770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549" y="3997581"/>
            <a:ext cx="377353" cy="7314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5321" y="5289888"/>
            <a:ext cx="650836" cy="70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00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25624</TotalTime>
  <Words>404</Words>
  <Application>Microsoft Macintosh PowerPoint</Application>
  <PresentationFormat>Widescreen</PresentationFormat>
  <Paragraphs>143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Calibri Light</vt:lpstr>
      <vt:lpstr>Courier New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EULER ~ DMS</vt:lpstr>
      <vt:lpstr>Demo Preparation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56</cp:revision>
  <dcterms:created xsi:type="dcterms:W3CDTF">2016-12-05T21:50:22Z</dcterms:created>
  <dcterms:modified xsi:type="dcterms:W3CDTF">2017-02-02T13:05:51Z</dcterms:modified>
</cp:coreProperties>
</file>